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Заголовок 2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6" name="Прямая соединительная линия 7" hidden="0"/>
          <p:cNvCxnSpPr>
            <a:cxnSpLocks/>
          </p:cNvCxnSpPr>
          <p:nvPr isPhoto="0" userDrawn="0"/>
        </p:nvCxnSpPr>
        <p:spPr bwMode="auto">
          <a:xfrm>
            <a:off x="1463626" y="3550126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2" hidden="0"/>
          <p:cNvCxnSpPr>
            <a:cxnSpLocks/>
          </p:cNvCxnSpPr>
          <p:nvPr isPhoto="0" userDrawn="0"/>
        </p:nvCxnSpPr>
        <p:spPr bwMode="auto">
          <a:xfrm>
            <a:off x="4708574" y="3550126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13" hidden="0"/>
          <p:cNvSpPr/>
          <p:nvPr isPhoto="0" userDrawn="0"/>
        </p:nvSpPr>
        <p:spPr bwMode="auto"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10" name="Номер слайда 15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11" name="Нижний колонтитул 16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8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524000"/>
            <a:ext cx="8229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6" name="Номер слайда 14" hidden="0"/>
          <p:cNvSpPr>
            <a:spLocks noGrp="1"/>
          </p:cNvSpPr>
          <p:nvPr isPhoto="0" userDrawn="0">
            <p:ph type="sldNum" sz="quarter" idx="15" hasCustomPrompt="0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7" name="Нижний колонтитул 15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6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rtlCol="0"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3505199"/>
            <a:ext cx="7924800" cy="1371600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lang="en-US" sz="4800" b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9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10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524000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12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524000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5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7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1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201896"/>
            <a:ext cx="4038600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33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9788" y="2201896"/>
            <a:ext cx="4038600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Текст 11" hidden="0"/>
          <p:cNvSpPr>
            <a:spLocks noGrp="1"/>
          </p:cNvSpPr>
          <p:nvPr isPhoto="0" userDrawn="0">
            <p:ph type="body" idx="3" hasCustomPrompt="0"/>
          </p:nvPr>
        </p:nvSpPr>
        <p:spPr bwMode="auto"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12" name="Прямая соединительная линия 9" hidden="0"/>
          <p:cNvCxnSpPr>
            <a:cxnSpLocks/>
          </p:cNvCxnSpPr>
          <p:nvPr isPhoto="0" userDrawn="0"/>
        </p:nvCxnSpPr>
        <p:spPr bwMode="auto">
          <a:xfrm>
            <a:off x="562945" y="2180219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6" hidden="0"/>
          <p:cNvCxnSpPr>
            <a:cxnSpLocks/>
          </p:cNvCxnSpPr>
          <p:nvPr isPhoto="0" userDrawn="0"/>
        </p:nvCxnSpPr>
        <p:spPr bwMode="auto">
          <a:xfrm>
            <a:off x="4754880" y="2180219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8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457200" y="457200"/>
            <a:ext cx="6248400" cy="5715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3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7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9" name="Нижний колонтитул 9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rotWithShape="0" algn="ctr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9" name="Нижний колонтитул 9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8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1609BA-2CFB-474C-A6A8-8A7652F8542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9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17E70E-195A-4522-A6B9-B91AC8337DD2}" type="slidenum">
              <a:rPr lang="ru-RU"/>
              <a:t/>
            </a:fld>
            <a:endParaRPr lang="ru-RU"/>
          </a:p>
        </p:txBody>
      </p:sp>
      <p:sp>
        <p:nvSpPr>
          <p:cNvPr id="8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lang="en-US" sz="4200" b="0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2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Relationship Id="rId3" Type="http://schemas.openxmlformats.org/officeDocument/2006/relationships/image" Target="../media/image2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презентация\ВОВ\dec418ec50436e83c49257ed628cd3051fc087119237984.gif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Picture 2" descr="C:\Users\я\Desktop\презентация\ВОВ\518db8aaca5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5" name="Picture 2" descr="C:\Users\я\Desktop\презентация\ВОВ\80273892_3.jpe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6" name="Picture 3" descr="C:\Users\я\Desktop\презентация\ВОВ\ee114ee47f491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5" name="Picture 2" descr="C:\Users\я\Desktop\презентация\ВОВ\92efbd856029ef96d360dd395c831353573150.jpg" hidden="0"/>
          <p:cNvPicPr>
            <a:picLocks noChangeAspect="1" noChangeArrowheads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4294967295" hasCustomPrompt="0"/>
          </p:nvPr>
        </p:nvSpPr>
        <p:spPr bwMode="auto"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>
                <a:solidFill>
                  <a:schemeClr val="bg1"/>
                </a:solidFill>
              </a:rPr>
              <a:t>Воины писали на стенах крепости «Умрём, но из крепости не уйдём».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C:\Users\я\Desktop\презентация\ВОВ\818825477e71-1024x681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5" name="Рисунок 5" descr="img17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3"/>
          <a:stretch/>
        </p:blipFill>
        <p:spPr bwMode="auto">
          <a:xfrm>
            <a:off x="395536" y="692696"/>
            <a:ext cx="5796136" cy="5355923"/>
          </a:xfrm>
          <a:prstGeom prst="rect">
            <a:avLst/>
          </a:prstGeom>
        </p:spPr>
      </p:pic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/>
              <a:t>.</a:t>
            </a: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Парад на Красной площади состоялся, но не тот, о котором мечтал Гитлер.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6" descr="f202ff44d6b8f8c3559839bfe00b5fd9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descr="3-130G0093320-50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prstGeom prst="rect">
            <a:avLst/>
          </a:prstGeom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descr="1 (3)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xfrm>
            <a:off x="395536" y="548680"/>
            <a:ext cx="6019800" cy="5562600"/>
          </a:xfrm>
          <a:prstGeom prst="rect">
            <a:avLst/>
          </a:prstGeom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548680"/>
            <a:ext cx="2057400" cy="54711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«</a:t>
            </a:r>
            <a:r>
              <a:rPr lang="ru-RU" sz="2400">
                <a:solidFill>
                  <a:schemeClr val="bg1"/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descr="sddefault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2"/>
          <a:stretch/>
        </p:blipFill>
        <p:spPr bwMode="auto">
          <a:prstGeom prst="rect">
            <a:avLst/>
          </a:prstGeom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</a:rPr>
              <a:t>На войне сражались не только мужчины. Но и женщины.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algn="ctr">
              <a:defRPr/>
            </a:pPr>
            <a:br>
              <a:rPr lang="ru-RU"/>
            </a:br>
            <a:endParaRPr lang="ru-RU"/>
          </a:p>
        </p:txBody>
      </p:sp>
      <p:pic>
        <p:nvPicPr>
          <p:cNvPr id="5" name="Содержимое 8" descr="xppc158.jpg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>
            <a:off x="323528" y="1412776"/>
            <a:ext cx="4038600" cy="2843693"/>
          </a:xfrm>
          <a:prstGeom prst="rect">
            <a:avLst/>
          </a:prstGeom>
        </p:spPr>
      </p:pic>
      <p:pic>
        <p:nvPicPr>
          <p:cNvPr id="6" name="Содержимое 9" descr="3720212030.bzgir8j5j5wg0gwwkgkw80o4k.ejcuplo1l0oo0sk8c40s8osc4.th.jpeg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3"/>
          <a:stretch/>
        </p:blipFill>
        <p:spPr bwMode="auto">
          <a:xfrm>
            <a:off x="4860032" y="1412776"/>
            <a:ext cx="4038600" cy="2756345"/>
          </a:xfrm>
          <a:prstGeom prst="rect">
            <a:avLst/>
          </a:prstGeom>
        </p:spPr>
      </p:pic>
      <p:sp>
        <p:nvSpPr>
          <p:cNvPr id="7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>
                <a:solidFill>
                  <a:schemeClr val="bg1"/>
                </a:solidFill>
              </a:rPr>
              <a:t>Они были медсестрами, врачами, связистами, разведчицами.</a:t>
            </a:r>
            <a:br>
              <a:rPr lang="ru-RU"/>
            </a:br>
            <a:endParaRPr lang="ru-RU"/>
          </a:p>
        </p:txBody>
      </p:sp>
      <p:pic>
        <p:nvPicPr>
          <p:cNvPr id="8" name="Picture 2" descr="C:\Users\я\Desktop\презентация\ВОВ\a6f297efb3300e3caf08d6aeef6c75f8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5" name="Picture 2" descr="C:\Users\я\Desktop\презентация\ВОВ\0006-006-Den-Pobedy-klassnyj-chas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6" name="Picture 3" descr="C:\Users\я\Desktop\презентация\ВОВ\tmp4FF-5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8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692696"/>
            <a:ext cx="2057400" cy="5327104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Многих солдат спасли от смерти добрые женские руки.</a:t>
            </a:r>
            <a:br>
              <a:rPr lang="ru-RU"/>
            </a:br>
            <a:endParaRPr lang="ru-RU"/>
          </a:p>
        </p:txBody>
      </p:sp>
      <p:pic>
        <p:nvPicPr>
          <p:cNvPr id="5" name="Рисунок 11" descr="1353760569-0475903-www.nevsepic.com.ua.jpg" hidden="0"/>
          <p:cNvPicPr>
            <a:picLocks noChangeAspect="1" noGrp="1"/>
          </p:cNvPicPr>
          <p:nvPr isPhoto="0" userDrawn="0">
            <p:ph type="pic" idx="1" hasCustomPrompt="0"/>
          </p:nvPr>
        </p:nvPicPr>
        <p:blipFill>
          <a:blip r:embed="rId2"/>
          <a:srcRect l="0" t="3245" r="0" b="3245"/>
          <a:stretch/>
        </p:blipFill>
        <p:spPr bwMode="auto">
          <a:xfrm>
            <a:off x="395536" y="476672"/>
            <a:ext cx="60198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>
                <a:solidFill>
                  <a:schemeClr val="bg1"/>
                </a:solidFill>
              </a:rPr>
              <a:t>А в тылу старики, женщины, дети работали на заводах и фабриках.</a:t>
            </a:r>
            <a:br>
              <a:rPr lang="ru-RU"/>
            </a:br>
            <a:endParaRPr lang="ru-RU"/>
          </a:p>
        </p:txBody>
      </p:sp>
      <p:pic>
        <p:nvPicPr>
          <p:cNvPr id="5" name="Содержимое 8" descr="0_baaba_b5b11a1c_XXL.jpg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 rot="20836889">
            <a:off x="263078" y="1392702"/>
            <a:ext cx="4059238" cy="2842259"/>
          </a:xfrm>
          <a:prstGeom prst="rect">
            <a:avLst/>
          </a:prstGeom>
        </p:spPr>
      </p:pic>
      <p:pic>
        <p:nvPicPr>
          <p:cNvPr id="6" name="Содержимое 9" descr="12.jpg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>
            <a:off x="2195736" y="3977680"/>
            <a:ext cx="4059238" cy="2880320"/>
          </a:xfrm>
          <a:prstGeom prst="rect">
            <a:avLst/>
          </a:prstGeom>
        </p:spPr>
      </p:pic>
      <p:pic>
        <p:nvPicPr>
          <p:cNvPr id="7" name="Picture 2" descr="C:\Users\я\Desktop\презентация\ВОВ\0025-025-Deti-vojny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251520" y="1628800"/>
            <a:ext cx="4059238" cy="2808312"/>
          </a:xfrm>
          <a:prstGeom prst="rect">
            <a:avLst/>
          </a:prstGeom>
        </p:spPr>
      </p:pic>
      <p:pic>
        <p:nvPicPr>
          <p:cNvPr id="6" name="Содержимое 5" descr="740_310677.jpg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>
            <a:off x="4644008" y="1628800"/>
            <a:ext cx="4203254" cy="2736304"/>
          </a:xfrm>
          <a:prstGeom prst="rect">
            <a:avLst/>
          </a:prstGeom>
        </p:spPr>
      </p:pic>
      <p:pic>
        <p:nvPicPr>
          <p:cNvPr id="7" name="Picture 2" descr="C:\Users\я\Desktop\презентация\ВОВ\1835138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</a:rPr>
              <a:t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323527" y="1556792"/>
            <a:ext cx="4284867" cy="3384376"/>
          </a:xfrm>
          <a:prstGeom prst="rect">
            <a:avLst/>
          </a:prstGeom>
        </p:spPr>
      </p:pic>
      <p:pic>
        <p:nvPicPr>
          <p:cNvPr id="6" name="Содержимое 5" descr="92efbd856029ef96d360dd395c831353573150.jpg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>
            <a:off x="4572000" y="2520817"/>
            <a:ext cx="4392488" cy="3428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img28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115616" y="1628800"/>
            <a:ext cx="6768752" cy="4868106"/>
          </a:xfrm>
          <a:prstGeom prst="rect">
            <a:avLst/>
          </a:prstGeom>
        </p:spPr>
      </p:pic>
      <p:sp>
        <p:nvSpPr>
          <p:cNvPr id="5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8229600" cy="14043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Победы.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04048" y="3068960"/>
            <a:ext cx="3682752" cy="28803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br>
              <a:rPr lang="ru-RU" sz="3100"/>
            </a:br>
            <a:r>
              <a:rPr lang="ru-RU" sz="3100">
                <a:solidFill>
                  <a:schemeClr val="bg1"/>
                </a:solidFill>
              </a:rPr>
              <a:t>Воздух наполнился рокотом моторов, танков и грузовиков</a:t>
            </a:r>
            <a:br>
              <a:rPr lang="ru-RU"/>
            </a:br>
            <a:endParaRPr lang="ru-RU"/>
          </a:p>
        </p:txBody>
      </p:sp>
      <p:pic>
        <p:nvPicPr>
          <p:cNvPr id="5" name="Picture 2" descr="C:\Users\я\Desktop\презентация\ВОВ\Panther-rubbl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>
                <a:solidFill>
                  <a:schemeClr val="bg1"/>
                </a:solidFill>
              </a:rPr>
              <a:t>Немецко-фашистская Германия вероломно, без объявления войны, напала на нашу страну.</a:t>
            </a:r>
            <a:br>
              <a:rPr lang="ru-RU"/>
            </a:br>
            <a:endParaRPr lang="ru-RU"/>
          </a:p>
        </p:txBody>
      </p:sp>
      <p:pic>
        <p:nvPicPr>
          <p:cNvPr id="5" name="Picture 2" descr="C:\Users\я\Desktop\презентация\ВОВ\1 (2)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6" name="Picture 3" descr="C:\Users\я\Desktop\презентация\ВОВ\keek2qLiKoM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7" name="Picture 3" descr="C:\Users\я\Desktop\презентация\ВОВ\0_5f8e6_bed748f4_orig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>
                <a:solidFill>
                  <a:schemeClr val="bg1"/>
                </a:solidFill>
              </a:rPr>
              <a:t>Фашистские самолеты бомбили города и порты</a:t>
            </a:r>
            <a:br>
              <a:rPr lang="ru-RU"/>
            </a:br>
            <a:endParaRPr lang="ru-RU"/>
          </a:p>
        </p:txBody>
      </p:sp>
      <p:pic>
        <p:nvPicPr>
          <p:cNvPr id="5" name="Picture 2" descr="C:\Users\я\Desktop\презентация\ВОВ\03 (1)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>
                <a:solidFill>
                  <a:schemeClr val="bg1"/>
                </a:solidFill>
              </a:rPr>
              <a:t>аэродромы и железнодорожные станции</a:t>
            </a:r>
            <a:br>
              <a:rPr lang="ru-RU"/>
            </a:br>
            <a:endParaRPr lang="ru-RU"/>
          </a:p>
        </p:txBody>
      </p:sp>
      <p:pic>
        <p:nvPicPr>
          <p:cNvPr id="5" name="Picture 2" descr="C:\Users\я\Desktop\презентация\ВОВ\31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Бомбы сыпались на пионерские лагеря, детские сады</a:t>
            </a:r>
            <a:br>
              <a:rPr lang="ru-RU"/>
            </a:br>
            <a:endParaRPr lang="ru-RU"/>
          </a:p>
        </p:txBody>
      </p:sp>
      <p:pic>
        <p:nvPicPr>
          <p:cNvPr id="5" name="Picture 2" descr="C:\Users\я\Desktop\презентация\ВОВ\09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</a:rPr>
              <a:t>На больницы и жилые дома</a:t>
            </a:r>
            <a:br>
              <a:rPr lang="ru-RU" sz="3200">
                <a:solidFill>
                  <a:schemeClr val="bg1"/>
                </a:solidFill>
              </a:rPr>
            </a:b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5" name="Picture 2" descr="C:\Users\я\Desktop\презентация\ВОВ\0_d1be8_65bb9851_XXL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Picture 2" descr="C:\Users\я\Desktop\презентация\ВОВ\img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355976" y="404664"/>
            <a:ext cx="4076699" cy="57606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out"/>
      </p:transition>
    </mc:Choice>
    <mc:Fallback>
      <p:transition spd="slow" advClick="1">
        <p:split orient="vert" dir="out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Бумажная">
      <a:fillStyleLst>
        <a:solidFill>
          <a:schemeClr val="phClr"/>
        </a:solidFill>
        <a:blipFill>
          <a:blip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algn="tl" flip="none" sx="58000" sy="38000" tx="0" ty="0"/>
        </a:blipFill>
        <a:blipFill>
          <a:blip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0</Words>
  <Application>ONLYOFFICE/6.1.0.90</Application>
  <DocSecurity>0</DocSecurity>
  <PresentationFormat>Экран (4:3)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>Krokoz™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subject/>
  <dc:creator>я</dc:creator>
  <cp:keywords/>
  <dc:description/>
  <dc:identifier/>
  <dc:language/>
  <cp:lastModifiedBy/>
  <cp:revision>9</cp:revision>
  <dcterms:created xsi:type="dcterms:W3CDTF">2015-05-01T06:12:04Z</dcterms:created>
  <dcterms:modified xsi:type="dcterms:W3CDTF">2021-04-16T13:22:53Z</dcterms:modified>
  <cp:category/>
  <cp:contentStatus/>
  <cp:version/>
</cp:coreProperties>
</file>